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4"/>
  </p:sldMasterIdLst>
  <p:notesMasterIdLst>
    <p:notesMasterId r:id="rId7"/>
  </p:notesMasterIdLst>
  <p:sldIdLst>
    <p:sldId id="262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28FA9-13A3-4120-BF8A-69E341F1021E}" v="3" dt="2024-01-12T11:54:50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y Miller" userId="f717f7b7-f73a-4521-87f0-2360c472ab27" providerId="ADAL" clId="{20028FA9-13A3-4120-BF8A-69E341F1021E}"/>
    <pc:docChg chg="undo custSel addSld delSld modSld">
      <pc:chgData name="Sandy Miller" userId="f717f7b7-f73a-4521-87f0-2360c472ab27" providerId="ADAL" clId="{20028FA9-13A3-4120-BF8A-69E341F1021E}" dt="2024-01-12T11:55:04.865" v="25" actId="2696"/>
      <pc:docMkLst>
        <pc:docMk/>
      </pc:docMkLst>
      <pc:sldChg chg="del">
        <pc:chgData name="Sandy Miller" userId="f717f7b7-f73a-4521-87f0-2360c472ab27" providerId="ADAL" clId="{20028FA9-13A3-4120-BF8A-69E341F1021E}" dt="2024-01-12T11:55:02.442" v="24" actId="2696"/>
        <pc:sldMkLst>
          <pc:docMk/>
          <pc:sldMk cId="1358903539" sldId="256"/>
        </pc:sldMkLst>
      </pc:sldChg>
      <pc:sldChg chg="del">
        <pc:chgData name="Sandy Miller" userId="f717f7b7-f73a-4521-87f0-2360c472ab27" providerId="ADAL" clId="{20028FA9-13A3-4120-BF8A-69E341F1021E}" dt="2024-01-10T21:30:29.342" v="3" actId="47"/>
        <pc:sldMkLst>
          <pc:docMk/>
          <pc:sldMk cId="3696000638" sldId="257"/>
        </pc:sldMkLst>
      </pc:sldChg>
      <pc:sldChg chg="del">
        <pc:chgData name="Sandy Miller" userId="f717f7b7-f73a-4521-87f0-2360c472ab27" providerId="ADAL" clId="{20028FA9-13A3-4120-BF8A-69E341F1021E}" dt="2024-01-10T21:30:29.342" v="3" actId="47"/>
        <pc:sldMkLst>
          <pc:docMk/>
          <pc:sldMk cId="836952356" sldId="258"/>
        </pc:sldMkLst>
      </pc:sldChg>
      <pc:sldChg chg="del">
        <pc:chgData name="Sandy Miller" userId="f717f7b7-f73a-4521-87f0-2360c472ab27" providerId="ADAL" clId="{20028FA9-13A3-4120-BF8A-69E341F1021E}" dt="2024-01-10T21:30:29.342" v="3" actId="47"/>
        <pc:sldMkLst>
          <pc:docMk/>
          <pc:sldMk cId="2689737157" sldId="259"/>
        </pc:sldMkLst>
      </pc:sldChg>
      <pc:sldChg chg="del">
        <pc:chgData name="Sandy Miller" userId="f717f7b7-f73a-4521-87f0-2360c472ab27" providerId="ADAL" clId="{20028FA9-13A3-4120-BF8A-69E341F1021E}" dt="2024-01-10T21:30:29.342" v="3" actId="47"/>
        <pc:sldMkLst>
          <pc:docMk/>
          <pc:sldMk cId="1596863829" sldId="260"/>
        </pc:sldMkLst>
      </pc:sldChg>
      <pc:sldChg chg="del">
        <pc:chgData name="Sandy Miller" userId="f717f7b7-f73a-4521-87f0-2360c472ab27" providerId="ADAL" clId="{20028FA9-13A3-4120-BF8A-69E341F1021E}" dt="2024-01-10T21:30:29.342" v="3" actId="47"/>
        <pc:sldMkLst>
          <pc:docMk/>
          <pc:sldMk cId="21324704" sldId="261"/>
        </pc:sldMkLst>
      </pc:sldChg>
      <pc:sldChg chg="addSp delSp modSp mod">
        <pc:chgData name="Sandy Miller" userId="f717f7b7-f73a-4521-87f0-2360c472ab27" providerId="ADAL" clId="{20028FA9-13A3-4120-BF8A-69E341F1021E}" dt="2024-01-12T11:50:43.468" v="17" actId="1076"/>
        <pc:sldMkLst>
          <pc:docMk/>
          <pc:sldMk cId="3445764084" sldId="262"/>
        </pc:sldMkLst>
        <pc:spChg chg="del">
          <ac:chgData name="Sandy Miller" userId="f717f7b7-f73a-4521-87f0-2360c472ab27" providerId="ADAL" clId="{20028FA9-13A3-4120-BF8A-69E341F1021E}" dt="2024-01-12T11:47:25.329" v="4" actId="478"/>
          <ac:spMkLst>
            <pc:docMk/>
            <pc:sldMk cId="3445764084" sldId="262"/>
            <ac:spMk id="3" creationId="{B8A61CBD-D87E-2B21-FDEA-D0407EE0E937}"/>
          </ac:spMkLst>
        </pc:spChg>
        <pc:spChg chg="mod">
          <ac:chgData name="Sandy Miller" userId="f717f7b7-f73a-4521-87f0-2360c472ab27" providerId="ADAL" clId="{20028FA9-13A3-4120-BF8A-69E341F1021E}" dt="2024-01-12T11:48:36.903" v="7" actId="20577"/>
          <ac:spMkLst>
            <pc:docMk/>
            <pc:sldMk cId="3445764084" sldId="262"/>
            <ac:spMk id="4" creationId="{8ACCABDF-740E-759D-DCDA-E6E79C1CFB87}"/>
          </ac:spMkLst>
        </pc:spChg>
        <pc:picChg chg="del mod">
          <ac:chgData name="Sandy Miller" userId="f717f7b7-f73a-4521-87f0-2360c472ab27" providerId="ADAL" clId="{20028FA9-13A3-4120-BF8A-69E341F1021E}" dt="2024-01-12T11:50:40.419" v="16" actId="478"/>
          <ac:picMkLst>
            <pc:docMk/>
            <pc:sldMk cId="3445764084" sldId="262"/>
            <ac:picMk id="5" creationId="{F0BE6082-A5B9-CD3C-A689-F4E15814EFB1}"/>
          </ac:picMkLst>
        </pc:picChg>
        <pc:picChg chg="add del mod">
          <ac:chgData name="Sandy Miller" userId="f717f7b7-f73a-4521-87f0-2360c472ab27" providerId="ADAL" clId="{20028FA9-13A3-4120-BF8A-69E341F1021E}" dt="2024-01-12T11:50:13.453" v="12" actId="478"/>
          <ac:picMkLst>
            <pc:docMk/>
            <pc:sldMk cId="3445764084" sldId="262"/>
            <ac:picMk id="6" creationId="{F7E772E2-AF0B-D3BA-7597-A152F2786D49}"/>
          </ac:picMkLst>
        </pc:picChg>
        <pc:picChg chg="add mod">
          <ac:chgData name="Sandy Miller" userId="f717f7b7-f73a-4521-87f0-2360c472ab27" providerId="ADAL" clId="{20028FA9-13A3-4120-BF8A-69E341F1021E}" dt="2024-01-12T11:50:43.468" v="17" actId="1076"/>
          <ac:picMkLst>
            <pc:docMk/>
            <pc:sldMk cId="3445764084" sldId="262"/>
            <ac:picMk id="7" creationId="{265539FD-17BF-3F52-CE69-22F9A017528F}"/>
          </ac:picMkLst>
        </pc:picChg>
      </pc:sldChg>
      <pc:sldChg chg="del">
        <pc:chgData name="Sandy Miller" userId="f717f7b7-f73a-4521-87f0-2360c472ab27" providerId="ADAL" clId="{20028FA9-13A3-4120-BF8A-69E341F1021E}" dt="2024-01-10T21:30:17.617" v="2" actId="47"/>
        <pc:sldMkLst>
          <pc:docMk/>
          <pc:sldMk cId="3916247999" sldId="263"/>
        </pc:sldMkLst>
      </pc:sldChg>
      <pc:sldChg chg="del">
        <pc:chgData name="Sandy Miller" userId="f717f7b7-f73a-4521-87f0-2360c472ab27" providerId="ADAL" clId="{20028FA9-13A3-4120-BF8A-69E341F1021E}" dt="2024-01-10T21:30:17.617" v="2" actId="47"/>
        <pc:sldMkLst>
          <pc:docMk/>
          <pc:sldMk cId="15718186" sldId="264"/>
        </pc:sldMkLst>
      </pc:sldChg>
      <pc:sldChg chg="del">
        <pc:chgData name="Sandy Miller" userId="f717f7b7-f73a-4521-87f0-2360c472ab27" providerId="ADAL" clId="{20028FA9-13A3-4120-BF8A-69E341F1021E}" dt="2024-01-10T21:30:17.617" v="2" actId="47"/>
        <pc:sldMkLst>
          <pc:docMk/>
          <pc:sldMk cId="111509980" sldId="265"/>
        </pc:sldMkLst>
      </pc:sldChg>
      <pc:sldChg chg="del">
        <pc:chgData name="Sandy Miller" userId="f717f7b7-f73a-4521-87f0-2360c472ab27" providerId="ADAL" clId="{20028FA9-13A3-4120-BF8A-69E341F1021E}" dt="2024-01-10T21:30:17.617" v="2" actId="47"/>
        <pc:sldMkLst>
          <pc:docMk/>
          <pc:sldMk cId="91291760" sldId="266"/>
        </pc:sldMkLst>
      </pc:sldChg>
      <pc:sldChg chg="del">
        <pc:chgData name="Sandy Miller" userId="f717f7b7-f73a-4521-87f0-2360c472ab27" providerId="ADAL" clId="{20028FA9-13A3-4120-BF8A-69E341F1021E}" dt="2024-01-12T11:55:04.865" v="25" actId="2696"/>
        <pc:sldMkLst>
          <pc:docMk/>
          <pc:sldMk cId="4274939334" sldId="267"/>
        </pc:sldMkLst>
      </pc:sldChg>
      <pc:sldChg chg="del">
        <pc:chgData name="Sandy Miller" userId="f717f7b7-f73a-4521-87f0-2360c472ab27" providerId="ADAL" clId="{20028FA9-13A3-4120-BF8A-69E341F1021E}" dt="2024-01-10T21:30:12.098" v="1" actId="47"/>
        <pc:sldMkLst>
          <pc:docMk/>
          <pc:sldMk cId="1893219460" sldId="268"/>
        </pc:sldMkLst>
      </pc:sldChg>
      <pc:sldChg chg="addSp delSp modSp add mod">
        <pc:chgData name="Sandy Miller" userId="f717f7b7-f73a-4521-87f0-2360c472ab27" providerId="ADAL" clId="{20028FA9-13A3-4120-BF8A-69E341F1021E}" dt="2024-01-12T11:54:58.517" v="23" actId="1076"/>
        <pc:sldMkLst>
          <pc:docMk/>
          <pc:sldMk cId="3296117613" sldId="268"/>
        </pc:sldMkLst>
        <pc:spChg chg="mod">
          <ac:chgData name="Sandy Miller" userId="f717f7b7-f73a-4521-87f0-2360c472ab27" providerId="ADAL" clId="{20028FA9-13A3-4120-BF8A-69E341F1021E}" dt="2024-01-12T11:51:11.758" v="20"/>
          <ac:spMkLst>
            <pc:docMk/>
            <pc:sldMk cId="3296117613" sldId="268"/>
            <ac:spMk id="4" creationId="{8ACCABDF-740E-759D-DCDA-E6E79C1CFB87}"/>
          </ac:spMkLst>
        </pc:spChg>
        <pc:picChg chg="add mod">
          <ac:chgData name="Sandy Miller" userId="f717f7b7-f73a-4521-87f0-2360c472ab27" providerId="ADAL" clId="{20028FA9-13A3-4120-BF8A-69E341F1021E}" dt="2024-01-12T11:54:58.517" v="23" actId="1076"/>
          <ac:picMkLst>
            <pc:docMk/>
            <pc:sldMk cId="3296117613" sldId="268"/>
            <ac:picMk id="3" creationId="{594FF1AD-819E-5AEE-A2AD-625E92BD8433}"/>
          </ac:picMkLst>
        </pc:picChg>
        <pc:picChg chg="del">
          <ac:chgData name="Sandy Miller" userId="f717f7b7-f73a-4521-87f0-2360c472ab27" providerId="ADAL" clId="{20028FA9-13A3-4120-BF8A-69E341F1021E}" dt="2024-01-12T11:50:53.924" v="19" actId="478"/>
          <ac:picMkLst>
            <pc:docMk/>
            <pc:sldMk cId="3296117613" sldId="268"/>
            <ac:picMk id="7" creationId="{265539FD-17BF-3F52-CE69-22F9A017528F}"/>
          </ac:picMkLst>
        </pc:picChg>
      </pc:sldChg>
      <pc:sldChg chg="del">
        <pc:chgData name="Sandy Miller" userId="f717f7b7-f73a-4521-87f0-2360c472ab27" providerId="ADAL" clId="{20028FA9-13A3-4120-BF8A-69E341F1021E}" dt="2024-01-10T21:30:10.957" v="0" actId="47"/>
        <pc:sldMkLst>
          <pc:docMk/>
          <pc:sldMk cId="2565536901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F59A9-DEEC-204F-A19A-0543865C549B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69F9B-E680-8D47-987A-CA12353A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8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7BDD-6856-8C1A-380C-3013F57CF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BD082-2BE9-AC8B-D94C-CE7F7FFEE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59AD-CD18-2C59-6249-0835658D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5AF9B-040B-CC0F-5C20-FB2978C7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C087-F228-D352-02AC-6A8F0BFD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7B77-975C-CB29-DF02-B2590973A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13586-16B4-1D21-14BE-EEDEB53C3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D041-2FCD-2D82-9919-18F28980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D7498-27DD-E875-9059-B9629A8A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86B41-A4B1-CC27-53E8-B39527FF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0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F343C-B090-B027-A519-554DB7549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56BB-7778-BFD6-803D-6884C923E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EFD15-E91E-82C0-64A8-FA85DD90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F8862-60FA-DE73-DA86-E6BBA7DA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7305-5522-B564-ADC5-311C1750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7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4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581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B926107-51B9-44DD-8581-AA5E8B60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8" y="484494"/>
            <a:ext cx="5800867" cy="1569493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144A4B-34B7-47EC-888B-0D207600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2" y="2156346"/>
            <a:ext cx="5800866" cy="396393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A9B852-DA3F-4566-BDEB-F1F69334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877423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7" name="Picture Placeholder 12">
            <a:extLst>
              <a:ext uri="{FF2B5EF4-FFF2-40B4-BE49-F238E27FC236}">
                <a16:creationId xmlns:a16="http://schemas.microsoft.com/office/drawing/2014/main" id="{116EBB24-A127-412B-99DB-A7FBCA68A2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0838" y="665163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8" name="Picture Placeholder 12">
            <a:extLst>
              <a:ext uri="{FF2B5EF4-FFF2-40B4-BE49-F238E27FC236}">
                <a16:creationId xmlns:a16="http://schemas.microsoft.com/office/drawing/2014/main" id="{63CCB0A6-D7F6-4C78-B6C0-A045E3B25B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329737" y="665579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9" name="Picture Placeholder 12">
            <a:extLst>
              <a:ext uri="{FF2B5EF4-FFF2-40B4-BE49-F238E27FC236}">
                <a16:creationId xmlns:a16="http://schemas.microsoft.com/office/drawing/2014/main" id="{F3038A14-3DB7-4BDC-A247-674224BFB8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00854" y="3607271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0" name="Picture Placeholder 12">
            <a:extLst>
              <a:ext uri="{FF2B5EF4-FFF2-40B4-BE49-F238E27FC236}">
                <a16:creationId xmlns:a16="http://schemas.microsoft.com/office/drawing/2014/main" id="{59BCC1BB-4299-409F-9215-B3A4ECAB523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324845" y="3607271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FB415D6-2F2D-46E2-94AF-1F3BE10F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C8DC3B-1AAD-429C-A1EA-FAEE9D88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F39FF-F5CB-4ACA-9B46-4CCF89ECA7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515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716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561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227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057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409280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9E85-4323-F757-DE59-AE40C2ED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43366-2784-868E-F7F5-16A0AE340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990D3-2747-B479-4908-6985D5EF7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6DABD-9888-07F8-CACF-2B5BD70F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86960-CC63-D702-56B1-E0656101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A0D1-B35A-770B-9613-97A6E8AE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CDA75-ACFF-2F52-7D0C-E8A575E6D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6B1E4-E685-57AB-4A6C-50D8D6A8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0C409-4F41-5EEC-C393-CE89199D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84534-8ED2-9C44-3825-C74B482C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2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DC2B-E653-C680-49E2-6975F58C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2CBD2-586F-4BE8-AFED-C22DE1997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209CC-2D7C-DC2C-982A-6F78FAD16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8583A-966F-7A7B-E90A-33A3B4AF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E999D-540F-34C5-C49F-A10125E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78B3E-E7EF-D658-7179-8EA194B5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8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E13A4-8ABD-58C9-E80C-C354BDB1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9C51B-5997-A303-3FBD-E6F0848D8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8AD5B-302F-E870-2B8B-4A76A2125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643EA-B19D-452C-41DB-537F832BA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C3664-44B9-6A4A-E955-D1C0A391A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DB1E12-F4B2-63CB-1BEA-BF1C84F1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B71A4-5B21-9109-A785-9E2B95D9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4486C9-DBD4-1B19-650B-B4845FEA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3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2DA1-7B92-E68F-E3BB-2E3C5B8DE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22A3B-9CCF-9A87-4F60-08E541E6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5FCBE-7490-4021-5CB8-8D799876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78AE1-FD58-E550-9C60-F751C3CE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1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F7FA4-CB60-7937-D51C-811E5448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07C77-8859-13E2-B156-91707279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516D1-A20A-62B1-624E-3BAD62D5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1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BF53-4B65-7DDE-BD48-717FF866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85077-2B44-11C2-09CA-FF52C6543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54926-BF4E-A0B3-ADE0-D5BBADB84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C441C-9C95-D284-E1FF-DD5D4E89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0AE62-D2A1-8C11-6F80-575C851F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978F7-7AF1-EA69-192C-7E517C79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0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1EDF-C87D-AA73-40CD-20EBEFE55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A31F68-AE6B-96F7-152C-AD58DA3FA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83572-0F38-F3EE-7074-28A535AC6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EAC76-9AC1-5AE6-F3DF-C0C8BDEE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0EDAC-9235-FA87-A0CA-EE8FB9DA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88E48-D038-E749-F808-7C88D367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6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843722-8D47-67CD-3F9A-2207B9D07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5F22E-68AC-4972-47FC-A54BCAD73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8BC73-9E53-139D-FF37-395564285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C57F-C163-4C4C-94B6-6E2AAE35968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D8C3-7813-6DB1-FCB4-04621CA53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7AD4A-04B9-E196-8698-2290F3A12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0E18-C8CF-F44A-9E9F-8AA23CBB8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  <p:sldLayoutId id="214748382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562361-ED8B-1F6E-7A49-33ABFF2AED39}"/>
              </a:ext>
            </a:extLst>
          </p:cNvPr>
          <p:cNvSpPr/>
          <p:nvPr/>
        </p:nvSpPr>
        <p:spPr>
          <a:xfrm>
            <a:off x="0" y="0"/>
            <a:ext cx="12192000" cy="983411"/>
          </a:xfrm>
          <a:prstGeom prst="rect">
            <a:avLst/>
          </a:prstGeom>
          <a:solidFill>
            <a:srgbClr val="3C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CABDF-740E-759D-DCDA-E6E79C1CFB87}"/>
              </a:ext>
            </a:extLst>
          </p:cNvPr>
          <p:cNvSpPr txBox="1"/>
          <p:nvPr/>
        </p:nvSpPr>
        <p:spPr>
          <a:xfrm>
            <a:off x="218535" y="230095"/>
            <a:ext cx="94886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solidFill>
                  <a:schemeClr val="bg1">
                    <a:alpha val="59895"/>
                  </a:schemeClr>
                </a:solidFill>
                <a:latin typeface="Arial"/>
                <a:cs typeface="Arial"/>
              </a:rPr>
              <a:t>Overarching metrics for the health and wellbeing strategy</a:t>
            </a:r>
            <a:endParaRPr lang="en-US" sz="2800" dirty="0">
              <a:solidFill>
                <a:schemeClr val="bg1">
                  <a:alpha val="59895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5539FD-17BF-3F52-CE69-22F9A0175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29" y="1129415"/>
            <a:ext cx="10740887" cy="549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6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562361-ED8B-1F6E-7A49-33ABFF2AED39}"/>
              </a:ext>
            </a:extLst>
          </p:cNvPr>
          <p:cNvSpPr/>
          <p:nvPr/>
        </p:nvSpPr>
        <p:spPr>
          <a:xfrm>
            <a:off x="0" y="0"/>
            <a:ext cx="12192000" cy="983411"/>
          </a:xfrm>
          <a:prstGeom prst="rect">
            <a:avLst/>
          </a:prstGeom>
          <a:solidFill>
            <a:srgbClr val="3C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CABDF-740E-759D-DCDA-E6E79C1CFB87}"/>
              </a:ext>
            </a:extLst>
          </p:cNvPr>
          <p:cNvSpPr txBox="1"/>
          <p:nvPr/>
        </p:nvSpPr>
        <p:spPr>
          <a:xfrm>
            <a:off x="218535" y="230095"/>
            <a:ext cx="94886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solidFill>
                  <a:schemeClr val="bg1">
                    <a:alpha val="59895"/>
                  </a:schemeClr>
                </a:solidFill>
                <a:latin typeface="Arial"/>
                <a:cs typeface="Arial"/>
              </a:rPr>
              <a:t>Children and Young People specific metrics</a:t>
            </a:r>
            <a:endParaRPr lang="en-US" sz="2800" dirty="0">
              <a:solidFill>
                <a:schemeClr val="bg1">
                  <a:alpha val="59895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4FF1AD-819E-5AEE-A2AD-625E92BD8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27" y="1041071"/>
            <a:ext cx="9273724" cy="575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1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2B830AA77B274E868978AB30F14A20" ma:contentTypeVersion="13" ma:contentTypeDescription="Create a new document." ma:contentTypeScope="" ma:versionID="10901295ade6f25ddbc847b7b415a272">
  <xsd:schema xmlns:xsd="http://www.w3.org/2001/XMLSchema" xmlns:xs="http://www.w3.org/2001/XMLSchema" xmlns:p="http://schemas.microsoft.com/office/2006/metadata/properties" xmlns:ns2="c6d4384f-4925-4e58-9d18-6d622caa713e" xmlns:ns3="d7bf0660-0b03-4216-b364-8c8e0fe76916" targetNamespace="http://schemas.microsoft.com/office/2006/metadata/properties" ma:root="true" ma:fieldsID="cf05ea7f7ee338070cac69c340cb3c2e" ns2:_="" ns3:_="">
    <xsd:import namespace="c6d4384f-4925-4e58-9d18-6d622caa713e"/>
    <xsd:import namespace="d7bf0660-0b03-4216-b364-8c8e0fe76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4384f-4925-4e58-9d18-6d622caa71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4dabcf8-0b7b-4cfe-b513-404981d018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f0660-0b03-4216-b364-8c8e0fe769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0f663ce-ccec-4bc7-8222-d660f37ac7ff}" ma:internalName="TaxCatchAll" ma:showField="CatchAllData" ma:web="d7bf0660-0b03-4216-b364-8c8e0fe769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d4384f-4925-4e58-9d18-6d622caa713e">
      <Terms xmlns="http://schemas.microsoft.com/office/infopath/2007/PartnerControls"/>
    </lcf76f155ced4ddcb4097134ff3c332f>
    <TaxCatchAll xmlns="d7bf0660-0b03-4216-b364-8c8e0fe769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8B75A4-F952-4582-8900-B38950B67C1A}">
  <ds:schemaRefs>
    <ds:schemaRef ds:uri="c6d4384f-4925-4e58-9d18-6d622caa713e"/>
    <ds:schemaRef ds:uri="d7bf0660-0b03-4216-b364-8c8e0fe769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885E29D-44EB-41A0-BBC8-1049FE832719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7bf0660-0b03-4216-b364-8c8e0fe76916"/>
    <ds:schemaRef ds:uri="c6d4384f-4925-4e58-9d18-6d622caa713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C62017E-F610-471C-B09B-A258CDB0FE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Sarah Kenning</dc:creator>
  <cp:lastModifiedBy>Sandy Miller</cp:lastModifiedBy>
  <cp:revision>5</cp:revision>
  <dcterms:created xsi:type="dcterms:W3CDTF">2023-05-30T09:18:30Z</dcterms:created>
  <dcterms:modified xsi:type="dcterms:W3CDTF">2024-01-12T11:55:08Z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0x010100C12B830AA77B274E868978AB30F14A20</vt:lpwstr>
  </property>
  <property fmtid="{D5CDD505-2E9C-101B-9397-08002B2CF9AE}" pid="3" name="MediaServiceImageTags">
    <vt:lpwstr/>
  </property>
</Properties>
</file>